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0" r:id="rId4"/>
    <p:sldId id="261" r:id="rId5"/>
    <p:sldId id="257" r:id="rId6"/>
    <p:sldId id="258" r:id="rId7"/>
    <p:sldId id="259" r:id="rId8"/>
    <p:sldId id="264" r:id="rId9"/>
    <p:sldId id="265" r:id="rId10"/>
    <p:sldId id="262" r:id="rId11"/>
    <p:sldId id="263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FA5C3-D028-45B3-9CFF-22046792D128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B80CB-D1AC-43CA-A1BE-D42E567AC94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CANCER DE LA TYROIDE</a:t>
            </a:r>
            <a:br>
              <a:rPr lang="fr-FR" dirty="0" smtClean="0"/>
            </a:br>
            <a:r>
              <a:rPr lang="fr-FR" dirty="0" smtClean="0"/>
              <a:t>cas clinique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14546" y="4214818"/>
            <a:ext cx="4572032" cy="928694"/>
          </a:xfrm>
        </p:spPr>
        <p:txBody>
          <a:bodyPr>
            <a:normAutofit fontScale="55000" lnSpcReduction="20000"/>
          </a:bodyPr>
          <a:lstStyle/>
          <a:p>
            <a:r>
              <a:rPr lang="fr-FR" dirty="0" smtClean="0"/>
              <a:t>GROUPE THYROIDE DU SUD</a:t>
            </a:r>
          </a:p>
          <a:p>
            <a:r>
              <a:rPr lang="fr-FR" dirty="0" smtClean="0"/>
              <a:t>G T </a:t>
            </a:r>
            <a:r>
              <a:rPr lang="fr-FR" dirty="0" smtClean="0"/>
              <a:t>S</a:t>
            </a:r>
            <a:endParaRPr lang="fr-FR" dirty="0" smtClean="0"/>
          </a:p>
          <a:p>
            <a:r>
              <a:rPr lang="fr-FR" dirty="0" smtClean="0"/>
              <a:t>Dr  DAALI   Mustapha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146" name="Picture 2" descr="E:\NOURI HAFIDA_DrDAALI\14220141125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170" name="Picture 2" descr="E:\NOURI HAFIDA_DrDAALI\1422014112692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CLINIQUE 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Femme de 70 ans sans ATCD</a:t>
            </a:r>
          </a:p>
          <a:p>
            <a:r>
              <a:rPr lang="fr-FR" dirty="0" smtClean="0"/>
              <a:t>Goitre plongeant en </a:t>
            </a:r>
            <a:r>
              <a:rPr lang="fr-FR" dirty="0" err="1" smtClean="0"/>
              <a:t>euthyroidie</a:t>
            </a:r>
            <a:endParaRPr lang="fr-FR" dirty="0" smtClean="0"/>
          </a:p>
          <a:p>
            <a:r>
              <a:rPr lang="fr-FR" dirty="0" smtClean="0"/>
              <a:t>Tumeur du cuir chevelu fixe</a:t>
            </a:r>
          </a:p>
          <a:p>
            <a:r>
              <a:rPr lang="fr-FR" dirty="0" smtClean="0"/>
              <a:t>Biopsie : métastase thyroïdienne</a:t>
            </a:r>
          </a:p>
          <a:p>
            <a:r>
              <a:rPr lang="fr-FR" dirty="0" smtClean="0"/>
              <a:t>Thyroïdectomie totale + </a:t>
            </a:r>
            <a:r>
              <a:rPr lang="fr-FR" dirty="0" err="1" smtClean="0"/>
              <a:t>Tumoréctomie</a:t>
            </a:r>
            <a:endParaRPr lang="fr-FR" dirty="0" smtClean="0"/>
          </a:p>
          <a:p>
            <a:r>
              <a:rPr lang="fr-FR" dirty="0" err="1" smtClean="0"/>
              <a:t>Anapath</a:t>
            </a:r>
            <a:r>
              <a:rPr lang="fr-FR" dirty="0" smtClean="0"/>
              <a:t>: carcinome vésiculaire</a:t>
            </a:r>
          </a:p>
          <a:p>
            <a:r>
              <a:rPr lang="fr-FR" dirty="0" smtClean="0"/>
              <a:t>IRRATHERAPIE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EVOLUTION: 3 ans</a:t>
            </a:r>
            <a:endParaRPr lang="fr-FR" dirty="0"/>
          </a:p>
        </p:txBody>
      </p:sp>
      <p:pic>
        <p:nvPicPr>
          <p:cNvPr id="4098" name="Picture 2" descr="E:\KHALIFA MANOUCHE_Pr DAALI\142201411296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EVOLUTION:5 ans</a:t>
            </a:r>
            <a:endParaRPr lang="fr-FR" dirty="0"/>
          </a:p>
        </p:txBody>
      </p:sp>
      <p:pic>
        <p:nvPicPr>
          <p:cNvPr id="5122" name="Picture 2" descr="E:\KHALIFA MANOUCHE_Pr DAALI\142201411293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EVOLUTION: 6 ans</a:t>
            </a:r>
            <a:endParaRPr lang="fr-FR" dirty="0"/>
          </a:p>
        </p:txBody>
      </p:sp>
      <p:pic>
        <p:nvPicPr>
          <p:cNvPr id="1026" name="Picture 2" descr="E:\KHALIFA MANOUCHE_Pr DAALI\14220141127443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 descr="E:\KHALIFA MANOUCHE_Pr DAALI\14220141128153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 descr="E:\KHALIFA MANOUCHE_Pr DAALI\14220141128154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CLINIQUE 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Femme de 55 ans</a:t>
            </a:r>
          </a:p>
          <a:p>
            <a:r>
              <a:rPr lang="fr-FR" dirty="0" smtClean="0"/>
              <a:t>Porteuse d un goitre depuis 15 ans</a:t>
            </a:r>
          </a:p>
          <a:p>
            <a:r>
              <a:rPr lang="fr-FR" dirty="0" smtClean="0"/>
              <a:t>Clinique: signes de compression</a:t>
            </a:r>
          </a:p>
          <a:p>
            <a:r>
              <a:rPr lang="fr-FR" dirty="0" smtClean="0"/>
              <a:t>ECHO: GMHN</a:t>
            </a:r>
          </a:p>
          <a:p>
            <a:r>
              <a:rPr lang="fr-FR" dirty="0" smtClean="0"/>
              <a:t>THYROIDECTOMIE TOTALE</a:t>
            </a:r>
          </a:p>
          <a:p>
            <a:r>
              <a:rPr lang="fr-FR" dirty="0" err="1" smtClean="0"/>
              <a:t>Anapath</a:t>
            </a:r>
            <a:r>
              <a:rPr lang="fr-FR" dirty="0" smtClean="0"/>
              <a:t>: - Carcinome papillaire</a:t>
            </a:r>
          </a:p>
          <a:p>
            <a:pPr>
              <a:buNone/>
            </a:pPr>
            <a:r>
              <a:rPr lang="fr-FR" dirty="0"/>
              <a:t> </a:t>
            </a:r>
            <a:r>
              <a:rPr lang="fr-FR" dirty="0" smtClean="0"/>
              <a:t>                    - </a:t>
            </a:r>
            <a:r>
              <a:rPr lang="fr-FR" dirty="0" err="1" smtClean="0"/>
              <a:t>Anaplasique</a:t>
            </a:r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CLINIQUE 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Suites simples</a:t>
            </a:r>
          </a:p>
          <a:p>
            <a:r>
              <a:rPr lang="fr-FR" dirty="0" smtClean="0"/>
              <a:t>Deux mois après: -dyspnée, tirage</a:t>
            </a:r>
          </a:p>
          <a:p>
            <a:pPr>
              <a:buNone/>
            </a:pPr>
            <a:r>
              <a:rPr lang="fr-FR" dirty="0"/>
              <a:t> </a:t>
            </a:r>
            <a:r>
              <a:rPr lang="fr-FR" dirty="0" smtClean="0"/>
              <a:t>                                   - masse cervicale</a:t>
            </a:r>
          </a:p>
          <a:p>
            <a:pPr>
              <a:buNone/>
            </a:pPr>
            <a:r>
              <a:rPr lang="fr-FR" dirty="0" smtClean="0"/>
              <a:t>BILAN: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106</Words>
  <Application>Microsoft Office PowerPoint</Application>
  <PresentationFormat>Affichage à l'écran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CANCER DE LA TYROIDE cas clinique</vt:lpstr>
      <vt:lpstr>CAS CLINIQUE 1</vt:lpstr>
      <vt:lpstr>EVOLUTION: 3 ans</vt:lpstr>
      <vt:lpstr>EVOLUTION:5 ans</vt:lpstr>
      <vt:lpstr>EVOLUTION: 6 ans</vt:lpstr>
      <vt:lpstr>Diapositive 6</vt:lpstr>
      <vt:lpstr>Diapositive 7</vt:lpstr>
      <vt:lpstr>CAS CLINIQUE 2</vt:lpstr>
      <vt:lpstr>CAS CLINIQUE 2</vt:lpstr>
      <vt:lpstr>Diapositive 10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CANCER DE LA TYROIDE cas clinique</dc:title>
  <dc:creator>ACER</dc:creator>
  <cp:lastModifiedBy>admin</cp:lastModifiedBy>
  <cp:revision>4</cp:revision>
  <dcterms:created xsi:type="dcterms:W3CDTF">2014-02-14T14:09:49Z</dcterms:created>
  <dcterms:modified xsi:type="dcterms:W3CDTF">2015-03-15T08:48:57Z</dcterms:modified>
</cp:coreProperties>
</file>